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8" r:id="rId8"/>
    <p:sldId id="267" r:id="rId9"/>
    <p:sldId id="262" r:id="rId10"/>
    <p:sldId id="263" r:id="rId11"/>
    <p:sldId id="264" r:id="rId12"/>
    <p:sldId id="265" r:id="rId13"/>
    <p:sldId id="266" r:id="rId14"/>
    <p:sldId id="274" r:id="rId15"/>
    <p:sldId id="269" r:id="rId16"/>
    <p:sldId id="270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30F662-39DD-C390-C144-0711F5C19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ACFC8B3-4D8C-94A7-6C0C-6FAC43F881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B842ABC-3BFF-7E92-2CB1-943180ED8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372D1CB-B701-5D1D-ADF6-D1FFEC234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AA9BD4F-065E-FFCB-7B2C-C7757F84A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502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520860-0656-39A4-3050-A2669FAD2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CB8F94B-F705-9DCF-6903-75B8AF5C7C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0F432E-62F3-7CFD-3F2E-B7115ADC3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8521BFA-E537-8971-3159-A0770D939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509BCC-3352-2D85-E350-9E0432A3F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8849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01EE9F58-0A86-888D-0FA8-0E4C593B93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862688C2-3562-298F-A162-07B6BE072A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CBBD538-E88D-4262-87DF-A28EAA285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7D7CB8D-169F-7767-0961-E16A91BB9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51AB898-93AD-A030-2323-E38250A3E7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1545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0D03A5-FE97-16A2-5FA9-828F0D100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3FE3BC-6828-330B-9B29-F3C263717A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08B844-D0B4-DCD9-01BF-8BB2E9A1F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741E1A7-7019-21C5-8F1C-44A464059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926AB56-A950-113F-0940-062E62E39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7818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842382-55E4-8C93-F0F5-E46387544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FE3CF9-B2A8-890C-DF8A-67F52E33E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45C9B1-B910-DF03-3CFF-24D673992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9887CE1-01DB-6387-6FDB-3B2B6384B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A920E88-E517-EDCC-EB7D-A1C7DC865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0970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3F0724-ACBA-F5C4-4A03-817870102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F70273C-44C2-6D58-0567-0A093B037B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D7A6D8A-EC27-0A4D-2C63-7589529A49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16C5CBF-9F2F-BEC0-3825-FEEDFAA55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FBD8B33-6477-E3B9-DF80-331E5FFC0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2D4AC40-D181-FFA4-7336-6F7E0C4AE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6375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1E26A5-E7AA-D59F-2596-FC01AC1F4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B9A1E92-0D03-3C96-3293-3B1F14574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4B7575-0F3F-BE72-CCB8-7D07A51175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47E2AD8-F21B-5E26-1DBA-E9797853D5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7FE1CE2-1228-3E1D-09C9-FE0135902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8839CD2-C97A-D978-72F6-302689D85D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1782F5C-9218-E3DC-C026-FCF459196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44BFE6B-ACF7-5CDA-C5A2-5D1564A55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78551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25A52-6A37-EFA7-3969-802D00B05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6FA0C7F-31E5-89BC-7005-DC4CB63D3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64667B7-D33C-7E98-8106-F2C3735E1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CC7F9E7-7005-C3DB-E99A-96B136F6B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728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0DB6CAA-8B81-B81D-3958-08562623D5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8847C50-DE8E-B50B-78E1-1846005132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7F1D84B-F32A-41DC-77BF-29D03CAB9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2703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A7622E-D3AB-A230-F327-4E264D2FC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80F387-021D-0A46-8BF0-BB9361C5EB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AB8502-C24E-6E64-D444-CFEF73CCE1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538D4B9-F19A-4C74-58F1-F9E0BA49B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D04AB4-386F-E5FB-02D7-58AC9A0D0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6250274-B7F3-A85B-FF69-D84B22621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8981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EE6DEB-6919-D682-2F76-3E71B414C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CC45EE1-2777-85FB-EF22-F444FCE073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795F12A-A2A8-BF04-6501-4E6DA7E34E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054749-C3AF-8927-30B9-DEFD77D27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205C999-784F-00E8-E901-0BC39F324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90133B6-98FD-D488-7AE0-ADEF2902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1005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82D9D83-742F-5FF9-5D19-2CF45F6A3E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8E0204-F1C8-303E-A889-7823391430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52C5D5-B004-A766-40C1-31E0901CC7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36300EA-60AC-49D1-A599-B35AB9BFD46A}" type="datetimeFigureOut">
              <a:rPr lang="fr-FR" smtClean="0"/>
              <a:t>22/06/2026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2CBE96-884C-C47B-6EF5-747E9ECBB7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D05F59-47D3-6B52-148E-8CFB161322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4DF508-7EF9-4921-9FDA-7779188589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9839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9D68001-DE93-8361-5B20-BD6F1B906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443" y="1156970"/>
            <a:ext cx="5649113" cy="454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367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3F271-C4D6-924D-DBAD-1F8876E5E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A01C799-201E-768A-63AD-D8C6C226CB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0"/>
            <a:ext cx="10591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46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71432-4515-22E2-35EE-191DB26A84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7E1B9D6-40FB-46A9-328F-591900205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79" y="0"/>
            <a:ext cx="9941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59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1E7CF-0FE2-2FB0-4CF3-11FCF98F0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234D48B-23DC-ED7B-77BC-24870594CF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76" y="271022"/>
            <a:ext cx="10726647" cy="631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043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8F1C16-C022-9E27-EF1E-9AC0E429C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3ED7427-EDF5-AAA8-BF38-23E9FC865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54" y="0"/>
            <a:ext cx="10643692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EF990817-7EDA-00CE-5332-CA5ADE7AE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154" y="0"/>
            <a:ext cx="106436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092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EFC6F-D9EB-795B-D956-424593E7C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7F438C3-299A-EC01-D648-B95A2047F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907" y="499211"/>
            <a:ext cx="5658640" cy="1114581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12845DD-B2C0-937A-9034-A28F73156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83" y="1552039"/>
            <a:ext cx="4115374" cy="400105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1FC7B80-AD3A-59AC-D4D1-CC86AAC548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383" y="5588108"/>
            <a:ext cx="10783805" cy="108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3355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B0C81-D2CB-D3F8-D103-650B927BF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71E3D38-8225-8007-9543-B71427828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525" y="0"/>
            <a:ext cx="106289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521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021A0-E381-0BCB-B6FF-797F317388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D6C713D-D7D1-5FEE-EB7F-F1B0B529B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23" y="0"/>
            <a:ext cx="5744377" cy="54014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78C683E-E0BC-D17B-B1B6-2D30FA492D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42" y="5644777"/>
            <a:ext cx="10745700" cy="103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57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BE052-867E-2E51-95DF-B3467A08A1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BA0CB2E-C58D-88E7-5A96-94FCD851A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811" y="0"/>
            <a:ext cx="92823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896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9CF35-C1AB-41CF-EF41-34E6A9C81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8FE5A9B-8CA5-D32D-B0E1-BD0D641D3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29" y="23337"/>
            <a:ext cx="10688542" cy="681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5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3A6E0-2193-0FE5-3DEA-634D48559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E81D2BB-DBEF-5368-D66E-94CB207F6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06" y="314845"/>
            <a:ext cx="10545647" cy="145752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42B56D5-0FC5-99A9-27AB-CAFF894CB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380" y="1593629"/>
            <a:ext cx="5363323" cy="406774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E790E94-70F8-B111-36F8-D2AFB0415E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380" y="5591798"/>
            <a:ext cx="10364648" cy="119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13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6169EF-FC08-6FF1-9DF9-A0F70ADE70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BCA78B2-0E08-844E-9812-6B9CDA45D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993" y="0"/>
            <a:ext cx="96200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447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10808C-A72F-18C4-7C8C-838605015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3985458-B6DA-2E21-7A15-EA0F2726A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17" y="0"/>
            <a:ext cx="10675366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C499D38-5488-1377-F946-507F8310A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17" y="0"/>
            <a:ext cx="106753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489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D5155-9E96-FEA7-B465-CA98AF413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12F1A8F-DF9B-1CEF-29BA-D06585077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181" y="0"/>
            <a:ext cx="101556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253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F6019-0FDF-0A83-CBAD-629AF00A8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D82DB27-B731-A0F2-CF83-6405C1D34E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729" y="28100"/>
            <a:ext cx="10688542" cy="680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889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45DFD-96F0-9220-0BDA-7EF9928DF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AF4AA03-7630-E969-9F6B-CF94EF429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334" y="75732"/>
            <a:ext cx="10793331" cy="670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0869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7EEBA0A139044591B3B925CAC1B187" ma:contentTypeVersion="18" ma:contentTypeDescription="Crée un document." ma:contentTypeScope="" ma:versionID="659d000bbd9cf848a6beb9b9df6e3058">
  <xsd:schema xmlns:xsd="http://www.w3.org/2001/XMLSchema" xmlns:xs="http://www.w3.org/2001/XMLSchema" xmlns:p="http://schemas.microsoft.com/office/2006/metadata/properties" xmlns:ns1="http://schemas.microsoft.com/sharepoint/v3" xmlns:ns2="520506ea-e64a-4d5f-9fcd-3b2ba842eb5b" xmlns:ns3="9f4ae00d-af2a-41ba-9165-5a31ee67bc6f" targetNamespace="http://schemas.microsoft.com/office/2006/metadata/properties" ma:root="true" ma:fieldsID="ecfef0ee68383e45517a2e17ce9a5ca2" ns1:_="" ns2:_="" ns3:_="">
    <xsd:import namespace="http://schemas.microsoft.com/sharepoint/v3"/>
    <xsd:import namespace="520506ea-e64a-4d5f-9fcd-3b2ba842eb5b"/>
    <xsd:import namespace="9f4ae00d-af2a-41ba-9165-5a31ee67bc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Propriétés de la stratégie de conformité unifiée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Action d’interface utilisateur de la stratégie de conformité unifié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0506ea-e64a-4d5f-9fcd-3b2ba842eb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alises d’images" ma:readOnly="false" ma:fieldId="{5cf76f15-5ced-4ddc-b409-7134ff3c332f}" ma:taxonomyMulti="true" ma:sspId="6dcd09f6-766f-43d4-859a-b4941dfa922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4ae00d-af2a-41ba-9165-5a31ee67bc6f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4d5e98f-7b52-4af2-ac33-626fe671e8fa}" ma:internalName="TaxCatchAll" ma:showField="CatchAllData" ma:web="9f4ae00d-af2a-41ba-9165-5a31ee67bc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lcf76f155ced4ddcb4097134ff3c332f xmlns="520506ea-e64a-4d5f-9fcd-3b2ba842eb5b">
      <Terms xmlns="http://schemas.microsoft.com/office/infopath/2007/PartnerControls"/>
    </lcf76f155ced4ddcb4097134ff3c332f>
    <_ip_UnifiedCompliancePolicyProperties xmlns="http://schemas.microsoft.com/sharepoint/v3" xsi:nil="true"/>
    <TaxCatchAll xmlns="9f4ae00d-af2a-41ba-9165-5a31ee67bc6f" xsi:nil="true"/>
  </documentManagement>
</p:properties>
</file>

<file path=customXml/itemProps1.xml><?xml version="1.0" encoding="utf-8"?>
<ds:datastoreItem xmlns:ds="http://schemas.openxmlformats.org/officeDocument/2006/customXml" ds:itemID="{872C29A2-D8BC-4E6E-8B60-B0CCD63E943C}"/>
</file>

<file path=customXml/itemProps2.xml><?xml version="1.0" encoding="utf-8"?>
<ds:datastoreItem xmlns:ds="http://schemas.openxmlformats.org/officeDocument/2006/customXml" ds:itemID="{AA0B2E8A-BC47-4DCB-83DC-4FECAAC0C96E}"/>
</file>

<file path=customXml/itemProps3.xml><?xml version="1.0" encoding="utf-8"?>
<ds:datastoreItem xmlns:ds="http://schemas.openxmlformats.org/officeDocument/2006/customXml" ds:itemID="{4383E1BA-21F7-48EB-A44A-39781B8A8D91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Grand écran</PresentationFormat>
  <Paragraphs>0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OARIS Shakeel</dc:creator>
  <cp:lastModifiedBy>OARIS Shakeel</cp:lastModifiedBy>
  <cp:revision>4</cp:revision>
  <dcterms:created xsi:type="dcterms:W3CDTF">2026-06-22T12:48:30Z</dcterms:created>
  <dcterms:modified xsi:type="dcterms:W3CDTF">2026-06-22T13:01:20Z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2001c-58d3-400a-ba23-806de159e59f_Enabled">
    <vt:lpwstr>true</vt:lpwstr>
  </property>
  <property fmtid="{D5CDD505-2E9C-101B-9397-08002B2CF9AE}" pid="3" name="MSIP_Label_fc12001c-58d3-400a-ba23-806de159e59f_SetDate">
    <vt:lpwstr>2026-06-22T12:50:46Z</vt:lpwstr>
  </property>
  <property fmtid="{D5CDD505-2E9C-101B-9397-08002B2CF9AE}" pid="4" name="MSIP_Label_fc12001c-58d3-400a-ba23-806de159e59f_Method">
    <vt:lpwstr>Standard</vt:lpwstr>
  </property>
  <property fmtid="{D5CDD505-2E9C-101B-9397-08002B2CF9AE}" pid="5" name="MSIP_Label_fc12001c-58d3-400a-ba23-806de159e59f_Name">
    <vt:lpwstr>Interne ARRG</vt:lpwstr>
  </property>
  <property fmtid="{D5CDD505-2E9C-101B-9397-08002B2CF9AE}" pid="6" name="MSIP_Label_fc12001c-58d3-400a-ba23-806de159e59f_SiteId">
    <vt:lpwstr>0d7492b1-e30f-4db5-b43a-0e3df8b5a459</vt:lpwstr>
  </property>
  <property fmtid="{D5CDD505-2E9C-101B-9397-08002B2CF9AE}" pid="7" name="MSIP_Label_fc12001c-58d3-400a-ba23-806de159e59f_ActionId">
    <vt:lpwstr>797abbea-a98c-45da-8447-e9e168556c86</vt:lpwstr>
  </property>
  <property fmtid="{D5CDD505-2E9C-101B-9397-08002B2CF9AE}" pid="8" name="MSIP_Label_fc12001c-58d3-400a-ba23-806de159e59f_ContentBits">
    <vt:lpwstr>0</vt:lpwstr>
  </property>
  <property fmtid="{D5CDD505-2E9C-101B-9397-08002B2CF9AE}" pid="9" name="MSIP_Label_fc12001c-58d3-400a-ba23-806de159e59f_Tag">
    <vt:lpwstr>10, 3, 0, 1</vt:lpwstr>
  </property>
  <property fmtid="{D5CDD505-2E9C-101B-9397-08002B2CF9AE}" pid="10" name="ContentTypeId">
    <vt:lpwstr>0x010100537EEBA0A139044591B3B925CAC1B187</vt:lpwstr>
  </property>
</Properties>
</file>